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2" r:id="rId6"/>
    <p:sldId id="265" r:id="rId7"/>
    <p:sldId id="264" r:id="rId8"/>
    <p:sldId id="291" r:id="rId9"/>
    <p:sldId id="292" r:id="rId10"/>
    <p:sldId id="263" r:id="rId11"/>
    <p:sldId id="261" r:id="rId12"/>
  </p:sldIdLst>
  <p:sldSz cx="12192000" cy="6858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Pascalle Cu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A0EFD-919C-4942-A058-2CEF22CB88CB}" v="32" dt="2019-10-07T12:35:30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0ea304e4-fd88-43e4-aecf-62256dd202c8" providerId="ADAL" clId="{669A0EFD-919C-4942-A058-2CEF22CB88CB}"/>
    <pc:docChg chg="custSel addSld modSld sldOrd">
      <pc:chgData name="Pascalle Cup" userId="0ea304e4-fd88-43e4-aecf-62256dd202c8" providerId="ADAL" clId="{669A0EFD-919C-4942-A058-2CEF22CB88CB}" dt="2019-10-07T12:35:30.421" v="793" actId="20577"/>
      <pc:docMkLst>
        <pc:docMk/>
      </pc:docMkLst>
      <pc:sldChg chg="modSp">
        <pc:chgData name="Pascalle Cup" userId="0ea304e4-fd88-43e4-aecf-62256dd202c8" providerId="ADAL" clId="{669A0EFD-919C-4942-A058-2CEF22CB88CB}" dt="2019-10-07T12:12:44.225" v="221" actId="20577"/>
        <pc:sldMkLst>
          <pc:docMk/>
          <pc:sldMk cId="3204563472" sldId="262"/>
        </pc:sldMkLst>
        <pc:spChg chg="mod">
          <ac:chgData name="Pascalle Cup" userId="0ea304e4-fd88-43e4-aecf-62256dd202c8" providerId="ADAL" clId="{669A0EFD-919C-4942-A058-2CEF22CB88CB}" dt="2019-10-07T12:12:44.225" v="221" actId="20577"/>
          <ac:spMkLst>
            <pc:docMk/>
            <pc:sldMk cId="3204563472" sldId="262"/>
            <ac:spMk id="2" creationId="{B6B25E82-43B2-43BC-BCF7-6B2ED3D97ADB}"/>
          </ac:spMkLst>
        </pc:spChg>
      </pc:sldChg>
      <pc:sldChg chg="addSp delSp modSp">
        <pc:chgData name="Pascalle Cup" userId="0ea304e4-fd88-43e4-aecf-62256dd202c8" providerId="ADAL" clId="{669A0EFD-919C-4942-A058-2CEF22CB88CB}" dt="2019-10-07T12:33:10.645" v="765" actId="1076"/>
        <pc:sldMkLst>
          <pc:docMk/>
          <pc:sldMk cId="2536884322" sldId="263"/>
        </pc:sldMkLst>
        <pc:spChg chg="add del mod">
          <ac:chgData name="Pascalle Cup" userId="0ea304e4-fd88-43e4-aecf-62256dd202c8" providerId="ADAL" clId="{669A0EFD-919C-4942-A058-2CEF22CB88CB}" dt="2019-10-07T12:15:52.511" v="310" actId="478"/>
          <ac:spMkLst>
            <pc:docMk/>
            <pc:sldMk cId="2536884322" sldId="263"/>
            <ac:spMk id="2" creationId="{97B45753-8983-4813-8EE5-C1EAC616460F}"/>
          </ac:spMkLst>
        </pc:spChg>
        <pc:spChg chg="add mod">
          <ac:chgData name="Pascalle Cup" userId="0ea304e4-fd88-43e4-aecf-62256dd202c8" providerId="ADAL" clId="{669A0EFD-919C-4942-A058-2CEF22CB88CB}" dt="2019-10-07T12:17:47.470" v="320" actId="1076"/>
          <ac:spMkLst>
            <pc:docMk/>
            <pc:sldMk cId="2536884322" sldId="263"/>
            <ac:spMk id="3" creationId="{1A5C5D51-7E84-456F-93BF-9DD05BB82980}"/>
          </ac:spMkLst>
        </pc:spChg>
        <pc:spChg chg="add mod">
          <ac:chgData name="Pascalle Cup" userId="0ea304e4-fd88-43e4-aecf-62256dd202c8" providerId="ADAL" clId="{669A0EFD-919C-4942-A058-2CEF22CB88CB}" dt="2019-10-07T12:33:10.645" v="765" actId="1076"/>
          <ac:spMkLst>
            <pc:docMk/>
            <pc:sldMk cId="2536884322" sldId="263"/>
            <ac:spMk id="5" creationId="{C8968FF5-F841-4073-873D-B147715FD5F7}"/>
          </ac:spMkLst>
        </pc:spChg>
        <pc:picChg chg="add mod">
          <ac:chgData name="Pascalle Cup" userId="0ea304e4-fd88-43e4-aecf-62256dd202c8" providerId="ADAL" clId="{669A0EFD-919C-4942-A058-2CEF22CB88CB}" dt="2019-10-07T12:17:50.157" v="321" actId="1076"/>
          <ac:picMkLst>
            <pc:docMk/>
            <pc:sldMk cId="2536884322" sldId="263"/>
            <ac:picMk id="4" creationId="{B9D90311-7FE7-45BD-9CD3-CEC64140FBCC}"/>
          </ac:picMkLst>
        </pc:picChg>
      </pc:sldChg>
      <pc:sldChg chg="addSp delSp modSp ord">
        <pc:chgData name="Pascalle Cup" userId="0ea304e4-fd88-43e4-aecf-62256dd202c8" providerId="ADAL" clId="{669A0EFD-919C-4942-A058-2CEF22CB88CB}" dt="2019-10-07T12:14:57.053" v="284" actId="14100"/>
        <pc:sldMkLst>
          <pc:docMk/>
          <pc:sldMk cId="3513515064" sldId="264"/>
        </pc:sldMkLst>
        <pc:spChg chg="mod">
          <ac:chgData name="Pascalle Cup" userId="0ea304e4-fd88-43e4-aecf-62256dd202c8" providerId="ADAL" clId="{669A0EFD-919C-4942-A058-2CEF22CB88CB}" dt="2019-10-07T12:12:56.119" v="222" actId="1076"/>
          <ac:spMkLst>
            <pc:docMk/>
            <pc:sldMk cId="3513515064" sldId="264"/>
            <ac:spMk id="2" creationId="{B2732AA4-52A1-4B23-8C3C-C3FC59C83088}"/>
          </ac:spMkLst>
        </pc:spChg>
        <pc:spChg chg="add mod">
          <ac:chgData name="Pascalle Cup" userId="0ea304e4-fd88-43e4-aecf-62256dd202c8" providerId="ADAL" clId="{669A0EFD-919C-4942-A058-2CEF22CB88CB}" dt="2019-10-07T12:14:35.383" v="279" actId="1076"/>
          <ac:spMkLst>
            <pc:docMk/>
            <pc:sldMk cId="3513515064" sldId="264"/>
            <ac:spMk id="4" creationId="{6A554751-6A5A-4E51-B0DA-C7D5ADAC83A0}"/>
          </ac:spMkLst>
        </pc:spChg>
        <pc:spChg chg="add del mod">
          <ac:chgData name="Pascalle Cup" userId="0ea304e4-fd88-43e4-aecf-62256dd202c8" providerId="ADAL" clId="{669A0EFD-919C-4942-A058-2CEF22CB88CB}" dt="2019-10-07T12:14:29.731" v="276" actId="478"/>
          <ac:spMkLst>
            <pc:docMk/>
            <pc:sldMk cId="3513515064" sldId="264"/>
            <ac:spMk id="5" creationId="{25555D0E-B702-4CD4-847B-F9E35A5D0DDC}"/>
          </ac:spMkLst>
        </pc:spChg>
        <pc:picChg chg="add mod">
          <ac:chgData name="Pascalle Cup" userId="0ea304e4-fd88-43e4-aecf-62256dd202c8" providerId="ADAL" clId="{669A0EFD-919C-4942-A058-2CEF22CB88CB}" dt="2019-10-07T12:08:38.901" v="68" actId="1076"/>
          <ac:picMkLst>
            <pc:docMk/>
            <pc:sldMk cId="3513515064" sldId="264"/>
            <ac:picMk id="3" creationId="{38E3E0E3-578D-4A5F-B2B1-853854496607}"/>
          </ac:picMkLst>
        </pc:picChg>
        <pc:picChg chg="add mod modCrop">
          <ac:chgData name="Pascalle Cup" userId="0ea304e4-fd88-43e4-aecf-62256dd202c8" providerId="ADAL" clId="{669A0EFD-919C-4942-A058-2CEF22CB88CB}" dt="2019-10-07T12:14:57.053" v="284" actId="14100"/>
          <ac:picMkLst>
            <pc:docMk/>
            <pc:sldMk cId="3513515064" sldId="264"/>
            <ac:picMk id="6" creationId="{BA01832A-C7EA-4C1A-9CD8-C2742F55FE94}"/>
          </ac:picMkLst>
        </pc:picChg>
      </pc:sldChg>
      <pc:sldChg chg="modSp">
        <pc:chgData name="Pascalle Cup" userId="0ea304e4-fd88-43e4-aecf-62256dd202c8" providerId="ADAL" clId="{669A0EFD-919C-4942-A058-2CEF22CB88CB}" dt="2019-10-07T12:07:40.959" v="64" actId="113"/>
        <pc:sldMkLst>
          <pc:docMk/>
          <pc:sldMk cId="2416967625" sldId="265"/>
        </pc:sldMkLst>
        <pc:spChg chg="mod">
          <ac:chgData name="Pascalle Cup" userId="0ea304e4-fd88-43e4-aecf-62256dd202c8" providerId="ADAL" clId="{669A0EFD-919C-4942-A058-2CEF22CB88CB}" dt="2019-10-07T12:07:40.959" v="64" actId="113"/>
          <ac:spMkLst>
            <pc:docMk/>
            <pc:sldMk cId="2416967625" sldId="265"/>
            <ac:spMk id="2" creationId="{A05A0B6A-A917-48D8-8B80-ECC80AC32068}"/>
          </ac:spMkLst>
        </pc:spChg>
      </pc:sldChg>
      <pc:sldChg chg="modSp">
        <pc:chgData name="Pascalle Cup" userId="0ea304e4-fd88-43e4-aecf-62256dd202c8" providerId="ADAL" clId="{669A0EFD-919C-4942-A058-2CEF22CB88CB}" dt="2019-10-07T12:12:30.199" v="196" actId="20577"/>
        <pc:sldMkLst>
          <pc:docMk/>
          <pc:sldMk cId="2123935494" sldId="291"/>
        </pc:sldMkLst>
        <pc:spChg chg="mod">
          <ac:chgData name="Pascalle Cup" userId="0ea304e4-fd88-43e4-aecf-62256dd202c8" providerId="ADAL" clId="{669A0EFD-919C-4942-A058-2CEF22CB88CB}" dt="2019-10-07T12:12:24.956" v="194" actId="20577"/>
          <ac:spMkLst>
            <pc:docMk/>
            <pc:sldMk cId="2123935494" sldId="291"/>
            <ac:spMk id="5" creationId="{2591D341-2BFE-4E8C-931B-F0EAD9450088}"/>
          </ac:spMkLst>
        </pc:spChg>
        <pc:spChg chg="mod">
          <ac:chgData name="Pascalle Cup" userId="0ea304e4-fd88-43e4-aecf-62256dd202c8" providerId="ADAL" clId="{669A0EFD-919C-4942-A058-2CEF22CB88CB}" dt="2019-10-07T12:12:30.199" v="196" actId="20577"/>
          <ac:spMkLst>
            <pc:docMk/>
            <pc:sldMk cId="2123935494" sldId="291"/>
            <ac:spMk id="6" creationId="{2CBED3B4-51A6-4C07-944E-0478635AE80F}"/>
          </ac:spMkLst>
        </pc:spChg>
        <pc:spChg chg="mod">
          <ac:chgData name="Pascalle Cup" userId="0ea304e4-fd88-43e4-aecf-62256dd202c8" providerId="ADAL" clId="{669A0EFD-919C-4942-A058-2CEF22CB88CB}" dt="2019-10-07T12:12:15.790" v="190" actId="1076"/>
          <ac:spMkLst>
            <pc:docMk/>
            <pc:sldMk cId="2123935494" sldId="291"/>
            <ac:spMk id="7" creationId="{238F6743-C724-4B28-8F66-35C522483256}"/>
          </ac:spMkLst>
        </pc:spChg>
        <pc:spChg chg="mod">
          <ac:chgData name="Pascalle Cup" userId="0ea304e4-fd88-43e4-aecf-62256dd202c8" providerId="ADAL" clId="{669A0EFD-919C-4942-A058-2CEF22CB88CB}" dt="2019-10-07T12:12:22.774" v="192" actId="1076"/>
          <ac:spMkLst>
            <pc:docMk/>
            <pc:sldMk cId="2123935494" sldId="291"/>
            <ac:spMk id="9" creationId="{5FA325F2-98AC-49B1-A293-7926AF858176}"/>
          </ac:spMkLst>
        </pc:spChg>
        <pc:cxnChg chg="mod">
          <ac:chgData name="Pascalle Cup" userId="0ea304e4-fd88-43e4-aecf-62256dd202c8" providerId="ADAL" clId="{669A0EFD-919C-4942-A058-2CEF22CB88CB}" dt="2019-10-07T12:12:19.702" v="191" actId="1076"/>
          <ac:cxnSpMkLst>
            <pc:docMk/>
            <pc:sldMk cId="2123935494" sldId="291"/>
            <ac:cxnSpMk id="15" creationId="{6C00C1CF-5A63-45A3-ABEF-9664B622EDF1}"/>
          </ac:cxnSpMkLst>
        </pc:cxnChg>
      </pc:sldChg>
      <pc:sldChg chg="addSp modSp add">
        <pc:chgData name="Pascalle Cup" userId="0ea304e4-fd88-43e4-aecf-62256dd202c8" providerId="ADAL" clId="{669A0EFD-919C-4942-A058-2CEF22CB88CB}" dt="2019-10-07T12:35:30.421" v="793" actId="20577"/>
        <pc:sldMkLst>
          <pc:docMk/>
          <pc:sldMk cId="3047077976" sldId="292"/>
        </pc:sldMkLst>
        <pc:spChg chg="add mod">
          <ac:chgData name="Pascalle Cup" userId="0ea304e4-fd88-43e4-aecf-62256dd202c8" providerId="ADAL" clId="{669A0EFD-919C-4942-A058-2CEF22CB88CB}" dt="2019-10-07T12:35:30.421" v="793" actId="20577"/>
          <ac:spMkLst>
            <pc:docMk/>
            <pc:sldMk cId="3047077976" sldId="292"/>
            <ac:spMk id="2" creationId="{5678FD6A-949E-420D-891D-D09B765EBE47}"/>
          </ac:spMkLst>
        </pc:spChg>
        <pc:spChg chg="add mod">
          <ac:chgData name="Pascalle Cup" userId="0ea304e4-fd88-43e4-aecf-62256dd202c8" providerId="ADAL" clId="{669A0EFD-919C-4942-A058-2CEF22CB88CB}" dt="2019-10-07T12:35:26.773" v="792" actId="20577"/>
          <ac:spMkLst>
            <pc:docMk/>
            <pc:sldMk cId="3047077976" sldId="292"/>
            <ac:spMk id="3" creationId="{B340ABC9-894E-4AC2-9F9F-5B374A024A92}"/>
          </ac:spMkLst>
        </pc:spChg>
      </pc:sldChg>
    </pc:docChg>
  </pc:docChgLst>
  <pc:docChgLst>
    <pc:chgData name="Pascalle Cup" userId="acdf420d-3d1b-463e-9173-44ff0cd1b36a" providerId="ADAL" clId="{9C8977E6-C896-4E02-BE63-24B7993B2765}"/>
    <pc:docChg chg="custSel addSld delSld modSld sldOrd">
      <pc:chgData name="Pascalle Cup" userId="acdf420d-3d1b-463e-9173-44ff0cd1b36a" providerId="ADAL" clId="{9C8977E6-C896-4E02-BE63-24B7993B2765}" dt="2019-10-04T13:51:44.543" v="161" actId="1076"/>
      <pc:docMkLst>
        <pc:docMk/>
      </pc:docMkLst>
      <pc:sldChg chg="modSp">
        <pc:chgData name="Pascalle Cup" userId="acdf420d-3d1b-463e-9173-44ff0cd1b36a" providerId="ADAL" clId="{9C8977E6-C896-4E02-BE63-24B7993B2765}" dt="2019-10-04T13:29:37.231" v="25" actId="20577"/>
        <pc:sldMkLst>
          <pc:docMk/>
          <pc:sldMk cId="1111524305" sldId="257"/>
        </pc:sldMkLst>
        <pc:spChg chg="mod">
          <ac:chgData name="Pascalle Cup" userId="acdf420d-3d1b-463e-9173-44ff0cd1b36a" providerId="ADAL" clId="{9C8977E6-C896-4E02-BE63-24B7993B2765}" dt="2019-10-04T13:29:37.231" v="25" actId="20577"/>
          <ac:spMkLst>
            <pc:docMk/>
            <pc:sldMk cId="1111524305" sldId="257"/>
            <ac:spMk id="3" creationId="{00000000-0000-0000-0000-000000000000}"/>
          </ac:spMkLst>
        </pc:spChg>
      </pc:sldChg>
      <pc:sldChg chg="del">
        <pc:chgData name="Pascalle Cup" userId="acdf420d-3d1b-463e-9173-44ff0cd1b36a" providerId="ADAL" clId="{9C8977E6-C896-4E02-BE63-24B7993B2765}" dt="2019-10-04T13:29:17.185" v="0" actId="2696"/>
        <pc:sldMkLst>
          <pc:docMk/>
          <pc:sldMk cId="1905060511" sldId="258"/>
        </pc:sldMkLst>
      </pc:sldChg>
      <pc:sldChg chg="addSp modSp add">
        <pc:chgData name="Pascalle Cup" userId="acdf420d-3d1b-463e-9173-44ff0cd1b36a" providerId="ADAL" clId="{9C8977E6-C896-4E02-BE63-24B7993B2765}" dt="2019-10-04T13:51:44.543" v="161" actId="1076"/>
        <pc:sldMkLst>
          <pc:docMk/>
          <pc:sldMk cId="3204563472" sldId="262"/>
        </pc:sldMkLst>
        <pc:spChg chg="add mod">
          <ac:chgData name="Pascalle Cup" userId="acdf420d-3d1b-463e-9173-44ff0cd1b36a" providerId="ADAL" clId="{9C8977E6-C896-4E02-BE63-24B7993B2765}" dt="2019-10-04T13:51:44.543" v="161" actId="1076"/>
          <ac:spMkLst>
            <pc:docMk/>
            <pc:sldMk cId="3204563472" sldId="262"/>
            <ac:spMk id="2" creationId="{B6B25E82-43B2-43BC-BCF7-6B2ED3D97ADB}"/>
          </ac:spMkLst>
        </pc:spChg>
      </pc:sldChg>
      <pc:sldChg chg="add">
        <pc:chgData name="Pascalle Cup" userId="acdf420d-3d1b-463e-9173-44ff0cd1b36a" providerId="ADAL" clId="{9C8977E6-C896-4E02-BE63-24B7993B2765}" dt="2019-10-04T13:29:46.365" v="27"/>
        <pc:sldMkLst>
          <pc:docMk/>
          <pc:sldMk cId="2536884322" sldId="263"/>
        </pc:sldMkLst>
      </pc:sldChg>
      <pc:sldChg chg="addSp modSp add">
        <pc:chgData name="Pascalle Cup" userId="acdf420d-3d1b-463e-9173-44ff0cd1b36a" providerId="ADAL" clId="{9C8977E6-C896-4E02-BE63-24B7993B2765}" dt="2019-10-04T13:35:28.117" v="87" actId="20577"/>
        <pc:sldMkLst>
          <pc:docMk/>
          <pc:sldMk cId="3513515064" sldId="264"/>
        </pc:sldMkLst>
        <pc:spChg chg="add mod">
          <ac:chgData name="Pascalle Cup" userId="acdf420d-3d1b-463e-9173-44ff0cd1b36a" providerId="ADAL" clId="{9C8977E6-C896-4E02-BE63-24B7993B2765}" dt="2019-10-04T13:35:28.117" v="87" actId="20577"/>
          <ac:spMkLst>
            <pc:docMk/>
            <pc:sldMk cId="3513515064" sldId="264"/>
            <ac:spMk id="2" creationId="{B2732AA4-52A1-4B23-8C3C-C3FC59C83088}"/>
          </ac:spMkLst>
        </pc:spChg>
      </pc:sldChg>
      <pc:sldChg chg="addSp modSp add ord">
        <pc:chgData name="Pascalle Cup" userId="acdf420d-3d1b-463e-9173-44ff0cd1b36a" providerId="ADAL" clId="{9C8977E6-C896-4E02-BE63-24B7993B2765}" dt="2019-10-04T13:48:36.847" v="160" actId="1076"/>
        <pc:sldMkLst>
          <pc:docMk/>
          <pc:sldMk cId="2416967625" sldId="265"/>
        </pc:sldMkLst>
        <pc:spChg chg="add mod">
          <ac:chgData name="Pascalle Cup" userId="acdf420d-3d1b-463e-9173-44ff0cd1b36a" providerId="ADAL" clId="{9C8977E6-C896-4E02-BE63-24B7993B2765}" dt="2019-10-04T13:48:36.847" v="160" actId="1076"/>
          <ac:spMkLst>
            <pc:docMk/>
            <pc:sldMk cId="2416967625" sldId="265"/>
            <ac:spMk id="2" creationId="{A05A0B6A-A917-48D8-8B80-ECC80AC32068}"/>
          </ac:spMkLst>
        </pc:spChg>
        <pc:picChg chg="add mod">
          <ac:chgData name="Pascalle Cup" userId="acdf420d-3d1b-463e-9173-44ff0cd1b36a" providerId="ADAL" clId="{9C8977E6-C896-4E02-BE63-24B7993B2765}" dt="2019-10-04T13:48:31.718" v="159" actId="1076"/>
          <ac:picMkLst>
            <pc:docMk/>
            <pc:sldMk cId="2416967625" sldId="265"/>
            <ac:picMk id="3" creationId="{F6D5A305-033A-4E97-AD6B-E87E96B94C38}"/>
          </ac:picMkLst>
        </pc:picChg>
      </pc:sldChg>
      <pc:sldChg chg="del">
        <pc:chgData name="Pascalle Cup" userId="acdf420d-3d1b-463e-9173-44ff0cd1b36a" providerId="ADAL" clId="{9C8977E6-C896-4E02-BE63-24B7993B2765}" dt="2019-10-04T13:29:17.456" v="1" actId="2696"/>
        <pc:sldMkLst>
          <pc:docMk/>
          <pc:sldMk cId="760027479" sldId="270"/>
        </pc:sldMkLst>
      </pc:sldChg>
      <pc:sldChg chg="del">
        <pc:chgData name="Pascalle Cup" userId="acdf420d-3d1b-463e-9173-44ff0cd1b36a" providerId="ADAL" clId="{9C8977E6-C896-4E02-BE63-24B7993B2765}" dt="2019-10-04T13:29:21.702" v="15" actId="2696"/>
        <pc:sldMkLst>
          <pc:docMk/>
          <pc:sldMk cId="1461832547" sldId="277"/>
        </pc:sldMkLst>
      </pc:sldChg>
      <pc:sldChg chg="del">
        <pc:chgData name="Pascalle Cup" userId="acdf420d-3d1b-463e-9173-44ff0cd1b36a" providerId="ADAL" clId="{9C8977E6-C896-4E02-BE63-24B7993B2765}" dt="2019-10-04T13:29:17.637" v="2" actId="2696"/>
        <pc:sldMkLst>
          <pc:docMk/>
          <pc:sldMk cId="2725772321" sldId="278"/>
        </pc:sldMkLst>
      </pc:sldChg>
      <pc:sldChg chg="del">
        <pc:chgData name="Pascalle Cup" userId="acdf420d-3d1b-463e-9173-44ff0cd1b36a" providerId="ADAL" clId="{9C8977E6-C896-4E02-BE63-24B7993B2765}" dt="2019-10-04T13:29:18.286" v="5" actId="2696"/>
        <pc:sldMkLst>
          <pc:docMk/>
          <pc:sldMk cId="342608664" sldId="279"/>
        </pc:sldMkLst>
      </pc:sldChg>
      <pc:sldChg chg="del">
        <pc:chgData name="Pascalle Cup" userId="acdf420d-3d1b-463e-9173-44ff0cd1b36a" providerId="ADAL" clId="{9C8977E6-C896-4E02-BE63-24B7993B2765}" dt="2019-10-04T13:29:19.808" v="11" actId="2696"/>
        <pc:sldMkLst>
          <pc:docMk/>
          <pc:sldMk cId="1124879188" sldId="280"/>
        </pc:sldMkLst>
      </pc:sldChg>
      <pc:sldChg chg="del">
        <pc:chgData name="Pascalle Cup" userId="acdf420d-3d1b-463e-9173-44ff0cd1b36a" providerId="ADAL" clId="{9C8977E6-C896-4E02-BE63-24B7993B2765}" dt="2019-10-04T13:29:17.886" v="3" actId="2696"/>
        <pc:sldMkLst>
          <pc:docMk/>
          <pc:sldMk cId="2357436248" sldId="281"/>
        </pc:sldMkLst>
      </pc:sldChg>
      <pc:sldChg chg="del">
        <pc:chgData name="Pascalle Cup" userId="acdf420d-3d1b-463e-9173-44ff0cd1b36a" providerId="ADAL" clId="{9C8977E6-C896-4E02-BE63-24B7993B2765}" dt="2019-10-04T13:29:19.355" v="9" actId="2696"/>
        <pc:sldMkLst>
          <pc:docMk/>
          <pc:sldMk cId="722811499" sldId="282"/>
        </pc:sldMkLst>
      </pc:sldChg>
      <pc:sldChg chg="del">
        <pc:chgData name="Pascalle Cup" userId="acdf420d-3d1b-463e-9173-44ff0cd1b36a" providerId="ADAL" clId="{9C8977E6-C896-4E02-BE63-24B7993B2765}" dt="2019-10-04T13:29:18.087" v="4" actId="2696"/>
        <pc:sldMkLst>
          <pc:docMk/>
          <pc:sldMk cId="2205274277" sldId="283"/>
        </pc:sldMkLst>
      </pc:sldChg>
      <pc:sldChg chg="del">
        <pc:chgData name="Pascalle Cup" userId="acdf420d-3d1b-463e-9173-44ff0cd1b36a" providerId="ADAL" clId="{9C8977E6-C896-4E02-BE63-24B7993B2765}" dt="2019-10-04T13:29:18.504" v="6" actId="2696"/>
        <pc:sldMkLst>
          <pc:docMk/>
          <pc:sldMk cId="2936514601" sldId="284"/>
        </pc:sldMkLst>
      </pc:sldChg>
      <pc:sldChg chg="del">
        <pc:chgData name="Pascalle Cup" userId="acdf420d-3d1b-463e-9173-44ff0cd1b36a" providerId="ADAL" clId="{9C8977E6-C896-4E02-BE63-24B7993B2765}" dt="2019-10-04T13:29:18.750" v="7" actId="2696"/>
        <pc:sldMkLst>
          <pc:docMk/>
          <pc:sldMk cId="3948580348" sldId="285"/>
        </pc:sldMkLst>
      </pc:sldChg>
      <pc:sldChg chg="del">
        <pc:chgData name="Pascalle Cup" userId="acdf420d-3d1b-463e-9173-44ff0cd1b36a" providerId="ADAL" clId="{9C8977E6-C896-4E02-BE63-24B7993B2765}" dt="2019-10-04T13:29:19.019" v="8" actId="2696"/>
        <pc:sldMkLst>
          <pc:docMk/>
          <pc:sldMk cId="3662301200" sldId="286"/>
        </pc:sldMkLst>
      </pc:sldChg>
      <pc:sldChg chg="del">
        <pc:chgData name="Pascalle Cup" userId="acdf420d-3d1b-463e-9173-44ff0cd1b36a" providerId="ADAL" clId="{9C8977E6-C896-4E02-BE63-24B7993B2765}" dt="2019-10-04T13:29:20.022" v="12" actId="2696"/>
        <pc:sldMkLst>
          <pc:docMk/>
          <pc:sldMk cId="3023816836" sldId="287"/>
        </pc:sldMkLst>
      </pc:sldChg>
      <pc:sldChg chg="del">
        <pc:chgData name="Pascalle Cup" userId="acdf420d-3d1b-463e-9173-44ff0cd1b36a" providerId="ADAL" clId="{9C8977E6-C896-4E02-BE63-24B7993B2765}" dt="2019-10-04T13:29:21.070" v="14" actId="2696"/>
        <pc:sldMkLst>
          <pc:docMk/>
          <pc:sldMk cId="1278114510" sldId="288"/>
        </pc:sldMkLst>
      </pc:sldChg>
      <pc:sldChg chg="del">
        <pc:chgData name="Pascalle Cup" userId="acdf420d-3d1b-463e-9173-44ff0cd1b36a" providerId="ADAL" clId="{9C8977E6-C896-4E02-BE63-24B7993B2765}" dt="2019-10-04T13:29:20.487" v="13" actId="2696"/>
        <pc:sldMkLst>
          <pc:docMk/>
          <pc:sldMk cId="4097338888" sldId="289"/>
        </pc:sldMkLst>
      </pc:sldChg>
      <pc:sldChg chg="del">
        <pc:chgData name="Pascalle Cup" userId="acdf420d-3d1b-463e-9173-44ff0cd1b36a" providerId="ADAL" clId="{9C8977E6-C896-4E02-BE63-24B7993B2765}" dt="2019-10-04T13:29:19.607" v="10" actId="2696"/>
        <pc:sldMkLst>
          <pc:docMk/>
          <pc:sldMk cId="2965610500" sldId="290"/>
        </pc:sldMkLst>
      </pc:sldChg>
      <pc:sldChg chg="modSp">
        <pc:chgData name="Pascalle Cup" userId="acdf420d-3d1b-463e-9173-44ff0cd1b36a" providerId="ADAL" clId="{9C8977E6-C896-4E02-BE63-24B7993B2765}" dt="2019-10-04T13:46:46.416" v="94" actId="20577"/>
        <pc:sldMkLst>
          <pc:docMk/>
          <pc:sldMk cId="2123935494" sldId="291"/>
        </pc:sldMkLst>
        <pc:spChg chg="mod">
          <ac:chgData name="Pascalle Cup" userId="acdf420d-3d1b-463e-9173-44ff0cd1b36a" providerId="ADAL" clId="{9C8977E6-C896-4E02-BE63-24B7993B2765}" dt="2019-10-04T13:46:46.416" v="94" actId="20577"/>
          <ac:spMkLst>
            <pc:docMk/>
            <pc:sldMk cId="2123935494" sldId="291"/>
            <ac:spMk id="6" creationId="{2CBED3B4-51A6-4C07-944E-0478635AE8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2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4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28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56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91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26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28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06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95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d9oLdfSITY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b="1" dirty="0">
                <a:solidFill>
                  <a:schemeClr val="accent1"/>
                </a:solidFill>
              </a:rPr>
              <a:t>Stad &amp; Wijk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99822" y="3184864"/>
            <a:ext cx="85344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1920 Jaar 1 – Periode 1</a:t>
            </a:r>
          </a:p>
          <a:p>
            <a:r>
              <a:rPr lang="nl-NL" sz="2400" dirty="0">
                <a:latin typeface="Arial"/>
                <a:cs typeface="Arial"/>
              </a:rPr>
              <a:t>Les 5 </a:t>
            </a:r>
            <a:r>
              <a:rPr lang="nl-NL" sz="2400" dirty="0" err="1">
                <a:latin typeface="Arial"/>
                <a:cs typeface="Arial"/>
              </a:rPr>
              <a:t>expertles</a:t>
            </a:r>
            <a:r>
              <a:rPr lang="nl-NL" sz="2400" dirty="0">
                <a:latin typeface="Arial"/>
                <a:cs typeface="Arial"/>
              </a:rPr>
              <a:t> 8 oktober </a:t>
            </a:r>
          </a:p>
        </p:txBody>
      </p:sp>
    </p:spTree>
    <p:extLst>
      <p:ext uri="{BB962C8B-B14F-4D97-AF65-F5344CB8AC3E}">
        <p14:creationId xmlns:p14="http://schemas.microsoft.com/office/powerpoint/2010/main" val="111152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6B25E82-43B2-43BC-BCF7-6B2ED3D97ADB}"/>
              </a:ext>
            </a:extLst>
          </p:cNvPr>
          <p:cNvSpPr/>
          <p:nvPr/>
        </p:nvSpPr>
        <p:spPr>
          <a:xfrm>
            <a:off x="1521041" y="1674674"/>
            <a:ext cx="890134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Programma vandaag: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a) De wijkschouw: leefbaarheid en wijkontwikkeling</a:t>
            </a:r>
          </a:p>
          <a:p>
            <a:r>
              <a:rPr lang="nl-NL" dirty="0"/>
              <a:t>b) Stad en wijk is meer dan Wijkschouw! </a:t>
            </a:r>
          </a:p>
          <a:p>
            <a:r>
              <a:rPr lang="nl-NL" dirty="0"/>
              <a:t>c) Begrippen voor kennistoets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56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05A0B6A-A917-48D8-8B80-ECC80AC32068}"/>
              </a:ext>
            </a:extLst>
          </p:cNvPr>
          <p:cNvSpPr txBox="1"/>
          <p:nvPr/>
        </p:nvSpPr>
        <p:spPr>
          <a:xfrm>
            <a:off x="905522" y="1170087"/>
            <a:ext cx="609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6"/>
                </a:solidFill>
              </a:rPr>
              <a:t>Feedback op leerarrangement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D5A305-033A-4E97-AD6B-E87E96B9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13" y="943548"/>
            <a:ext cx="6487313" cy="49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6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2732AA4-52A1-4B23-8C3C-C3FC59C83088}"/>
              </a:ext>
            </a:extLst>
          </p:cNvPr>
          <p:cNvSpPr/>
          <p:nvPr/>
        </p:nvSpPr>
        <p:spPr>
          <a:xfrm>
            <a:off x="1949295" y="989406"/>
            <a:ext cx="6583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‘Stad en wijk’ is meer dan de wijkschouw!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E3E0E3-578D-4A5F-B2B1-85385449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048" y="1649473"/>
            <a:ext cx="4572396" cy="473090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A554751-6A5A-4E51-B0DA-C7D5ADAC83A0}"/>
              </a:ext>
            </a:extLst>
          </p:cNvPr>
          <p:cNvSpPr/>
          <p:nvPr/>
        </p:nvSpPr>
        <p:spPr>
          <a:xfrm>
            <a:off x="2169109" y="1649473"/>
            <a:ext cx="4284956" cy="193899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chemeClr val="accent6"/>
                </a:solidFill>
              </a:rPr>
              <a:t>Sociale leefbaarheid: </a:t>
            </a:r>
          </a:p>
          <a:p>
            <a:r>
              <a:rPr lang="nl-NL" sz="2000" b="1" i="1" dirty="0">
                <a:solidFill>
                  <a:schemeClr val="accent6"/>
                </a:solidFill>
              </a:rPr>
              <a:t>Het gaat hier om sociale samenhang, betrokkenheid, eigen verantwoordelijkheid, bevolkingssamenstelling en zelfredzaamheid van bewoners.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01832A-C7EA-4C1A-9CD8-C2742F55F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23"/>
          <a:stretch/>
        </p:blipFill>
        <p:spPr>
          <a:xfrm>
            <a:off x="4483224" y="4219136"/>
            <a:ext cx="1970842" cy="2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1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75D1F2-8455-48E3-97A4-26006EAE944A}"/>
              </a:ext>
            </a:extLst>
          </p:cNvPr>
          <p:cNvSpPr txBox="1"/>
          <p:nvPr/>
        </p:nvSpPr>
        <p:spPr>
          <a:xfrm>
            <a:off x="840476" y="1348255"/>
            <a:ext cx="2565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/>
                </a:solidFill>
              </a:rPr>
              <a:t>Leefbaarheid</a:t>
            </a:r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EE9361-280D-4B8A-AB63-B2E16A60AE5B}"/>
              </a:ext>
            </a:extLst>
          </p:cNvPr>
          <p:cNvSpPr txBox="1"/>
          <p:nvPr/>
        </p:nvSpPr>
        <p:spPr>
          <a:xfrm>
            <a:off x="6306106" y="1441456"/>
            <a:ext cx="399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Wijkontwikkeling</a:t>
            </a:r>
            <a:r>
              <a:rPr lang="nl-NL" dirty="0"/>
              <a:t> 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4FE3B049-A813-4D43-BF33-B6337435B945}"/>
              </a:ext>
            </a:extLst>
          </p:cNvPr>
          <p:cNvSpPr/>
          <p:nvPr/>
        </p:nvSpPr>
        <p:spPr>
          <a:xfrm>
            <a:off x="3888982" y="1316607"/>
            <a:ext cx="1996914" cy="648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591D341-2BFE-4E8C-931B-F0EAD9450088}"/>
              </a:ext>
            </a:extLst>
          </p:cNvPr>
          <p:cNvSpPr/>
          <p:nvPr/>
        </p:nvSpPr>
        <p:spPr>
          <a:xfrm>
            <a:off x="840476" y="2106398"/>
            <a:ext cx="2958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Schoon, heel en veilig </a:t>
            </a:r>
          </a:p>
          <a:p>
            <a:r>
              <a:rPr lang="nl-NL" sz="2400" dirty="0"/>
              <a:t>Focus op fysiek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CBED3B4-51A6-4C07-944E-0478635AE80F}"/>
              </a:ext>
            </a:extLst>
          </p:cNvPr>
          <p:cNvSpPr/>
          <p:nvPr/>
        </p:nvSpPr>
        <p:spPr>
          <a:xfrm>
            <a:off x="6306106" y="2106398"/>
            <a:ext cx="5351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Integratie, duurzaamheid, participatie en </a:t>
            </a:r>
          </a:p>
          <a:p>
            <a:r>
              <a:rPr lang="nl-NL" sz="2400" dirty="0"/>
              <a:t>zorg/welzijn = focus op sociaal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38F6743-C724-4B28-8F66-35C522483256}"/>
              </a:ext>
            </a:extLst>
          </p:cNvPr>
          <p:cNvSpPr/>
          <p:nvPr/>
        </p:nvSpPr>
        <p:spPr>
          <a:xfrm>
            <a:off x="7318159" y="4093105"/>
            <a:ext cx="3494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dirty="0"/>
              <a:t>Wijkontwikkeling start met contact maken met bewoners en hen actief betrekken bij hun wijk. </a:t>
            </a:r>
            <a:endParaRPr lang="nl-NL" sz="2000" dirty="0"/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13A4C5DF-BF60-4410-BCFA-9CB16476B464}"/>
              </a:ext>
            </a:extLst>
          </p:cNvPr>
          <p:cNvSpPr/>
          <p:nvPr/>
        </p:nvSpPr>
        <p:spPr>
          <a:xfrm>
            <a:off x="8742302" y="3170644"/>
            <a:ext cx="239697" cy="761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FA325F2-98AC-49B1-A293-7926AF858176}"/>
              </a:ext>
            </a:extLst>
          </p:cNvPr>
          <p:cNvSpPr/>
          <p:nvPr/>
        </p:nvSpPr>
        <p:spPr>
          <a:xfrm>
            <a:off x="3843209" y="5266678"/>
            <a:ext cx="2969549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/>
            <a:r>
              <a:rPr lang="nl-NL" i="1" dirty="0">
                <a:solidFill>
                  <a:schemeClr val="bg1"/>
                </a:solidFill>
              </a:rPr>
              <a:t>de gemeente staat ten dienste van de inwoners,</a:t>
            </a:r>
          </a:p>
          <a:p>
            <a:pPr algn="r"/>
            <a:r>
              <a:rPr lang="nl-NL" i="1" dirty="0">
                <a:solidFill>
                  <a:schemeClr val="bg1"/>
                </a:solidFill>
              </a:rPr>
              <a:t> en niet andersom</a:t>
            </a:r>
            <a:r>
              <a:rPr lang="nl-NL" i="1" dirty="0">
                <a:solidFill>
                  <a:schemeClr val="accent6"/>
                </a:solidFill>
              </a:rPr>
              <a:t>.</a:t>
            </a:r>
          </a:p>
        </p:txBody>
      </p:sp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6C00C1CF-5A63-45A3-ABEF-9664B622EDF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08940" y="4413728"/>
            <a:ext cx="1974119" cy="68219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93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678FD6A-949E-420D-891D-D09B765EBE47}"/>
              </a:ext>
            </a:extLst>
          </p:cNvPr>
          <p:cNvSpPr/>
          <p:nvPr/>
        </p:nvSpPr>
        <p:spPr>
          <a:xfrm>
            <a:off x="3701049" y="3244334"/>
            <a:ext cx="484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https://www.youtube.com/watch?v=sd9oLdfSITY</a:t>
            </a:r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340ABC9-894E-4AC2-9F9F-5B374A024A92}"/>
              </a:ext>
            </a:extLst>
          </p:cNvPr>
          <p:cNvSpPr txBox="1"/>
          <p:nvPr/>
        </p:nvSpPr>
        <p:spPr>
          <a:xfrm>
            <a:off x="3701049" y="2636668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Filmpje den Bosch </a:t>
            </a:r>
          </a:p>
        </p:txBody>
      </p:sp>
    </p:spTree>
    <p:extLst>
      <p:ext uri="{BB962C8B-B14F-4D97-AF65-F5344CB8AC3E}">
        <p14:creationId xmlns:p14="http://schemas.microsoft.com/office/powerpoint/2010/main" val="304707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A5C5D51-7E84-456F-93BF-9DD05BB82980}"/>
              </a:ext>
            </a:extLst>
          </p:cNvPr>
          <p:cNvSpPr/>
          <p:nvPr/>
        </p:nvSpPr>
        <p:spPr>
          <a:xfrm>
            <a:off x="1701029" y="1122571"/>
            <a:ext cx="427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Begrippen voor kennistoets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D90311-7FE7-45BD-9CD3-CEC64140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29" y="1716812"/>
            <a:ext cx="6163590" cy="29933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968FF5-F841-4073-873D-B147715FD5F7}"/>
              </a:ext>
            </a:extLst>
          </p:cNvPr>
          <p:cNvSpPr txBox="1"/>
          <p:nvPr/>
        </p:nvSpPr>
        <p:spPr>
          <a:xfrm>
            <a:off x="8051049" y="3094380"/>
            <a:ext cx="3507676" cy="32316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6"/>
                </a:solidFill>
              </a:rPr>
              <a:t>Opdracht</a:t>
            </a:r>
            <a:r>
              <a:rPr lang="nl-NL" dirty="0">
                <a:solidFill>
                  <a:schemeClr val="accent6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nl-NL" dirty="0"/>
              <a:t>Per kleine groepje krijg je begrip en A3 vel</a:t>
            </a:r>
          </a:p>
          <a:p>
            <a:pPr marL="342900" indent="-342900">
              <a:buAutoNum type="arabicPeriod"/>
            </a:pPr>
            <a:r>
              <a:rPr lang="nl-NL" dirty="0"/>
              <a:t>Zoek per begrip de gevraagde zaken uit; 10 minuten</a:t>
            </a:r>
          </a:p>
          <a:p>
            <a:pPr marL="342900" indent="-342900">
              <a:buAutoNum type="arabicPeriod"/>
            </a:pPr>
            <a:r>
              <a:rPr lang="nl-NL" dirty="0"/>
              <a:t>Schrijf dat op een groot vel</a:t>
            </a:r>
          </a:p>
          <a:p>
            <a:pPr marL="342900" indent="-342900">
              <a:buAutoNum type="arabicPeriod"/>
            </a:pPr>
            <a:r>
              <a:rPr lang="nl-NL" dirty="0"/>
              <a:t>Bespreken en vaststellen </a:t>
            </a:r>
          </a:p>
          <a:p>
            <a:pPr marL="342900" indent="-342900">
              <a:buAutoNum type="arabicPeriod"/>
            </a:pPr>
            <a:r>
              <a:rPr lang="nl-NL" dirty="0"/>
              <a:t>Zorg dat je zelf je aantekeningen maakt!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88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752AF9C5-5C36-49D2-A927-138C0B64445E}"/>
              </a:ext>
            </a:extLst>
          </p:cNvPr>
          <p:cNvSpPr/>
          <p:nvPr/>
        </p:nvSpPr>
        <p:spPr>
          <a:xfrm rot="-900000">
            <a:off x="2232740" y="1650162"/>
            <a:ext cx="3500907" cy="26088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err="1">
                <a:cs typeface="Calibri"/>
              </a:rPr>
              <a:t>Klaaaaaar</a:t>
            </a:r>
            <a:r>
              <a:rPr lang="nl-NL" sz="4400" dirty="0">
                <a:cs typeface="Calibri"/>
              </a:rPr>
              <a:t>! </a:t>
            </a:r>
            <a:endParaRPr lang="nl-NL" sz="4000" dirty="0"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F51CC6-1036-41F6-AF8C-6561164B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326" y="1606858"/>
            <a:ext cx="4025356" cy="39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10416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B401A1-E7BA-4F64-8CCD-5CB8755AB9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51782E-A36C-4A54-8153-15773D6E0D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3AEA0-26E4-4443-892A-A03768CB8C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161</Words>
  <Application>Microsoft Office PowerPoint</Application>
  <PresentationFormat>Breedbeeld</PresentationFormat>
  <Paragraphs>31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Helicon thema</vt:lpstr>
      <vt:lpstr>Stad &amp; Wijk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Pascalle Cup</dc:creator>
  <cp:lastModifiedBy>Pascalle Cup</cp:lastModifiedBy>
  <cp:revision>57</cp:revision>
  <cp:lastPrinted>2019-09-10T11:15:18Z</cp:lastPrinted>
  <dcterms:created xsi:type="dcterms:W3CDTF">2019-09-09T20:32:32Z</dcterms:created>
  <dcterms:modified xsi:type="dcterms:W3CDTF">2019-10-07T12:35:36Z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